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00"/>
    <a:srgbClr val="006800"/>
    <a:srgbClr val="FFFF00"/>
    <a:srgbClr val="007600"/>
    <a:srgbClr val="FF00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6" autoAdjust="0"/>
    <p:restoredTop sz="94651" autoAdjust="0"/>
  </p:normalViewPr>
  <p:slideViewPr>
    <p:cSldViewPr snapToGrid="0">
      <p:cViewPr varScale="1">
        <p:scale>
          <a:sx n="101" d="100"/>
          <a:sy n="101" d="100"/>
        </p:scale>
        <p:origin x="10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John’s plank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46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has made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bridge using a plank of wood.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He stands on the bridge to test it out.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1849737" y="2179996"/>
            <a:ext cx="5408763" cy="3522064"/>
            <a:chOff x="1849737" y="2179996"/>
            <a:chExt cx="5408763" cy="3522064"/>
          </a:xfrm>
        </p:grpSpPr>
        <p:grpSp>
          <p:nvGrpSpPr>
            <p:cNvPr id="8" name="Group 7"/>
            <p:cNvGrpSpPr/>
            <p:nvPr/>
          </p:nvGrpSpPr>
          <p:grpSpPr>
            <a:xfrm>
              <a:off x="1849737" y="4318000"/>
              <a:ext cx="5408763" cy="1384060"/>
              <a:chOff x="1733909" y="3472612"/>
              <a:chExt cx="5408763" cy="138406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009327" y="4002658"/>
                <a:ext cx="4166558" cy="854014"/>
                <a:chOff x="1708030" y="4826001"/>
                <a:chExt cx="4166558" cy="854014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2075559" y="5023280"/>
                  <a:ext cx="3799029" cy="656735"/>
                </a:xfrm>
                <a:custGeom>
                  <a:avLst/>
                  <a:gdLst>
                    <a:gd name="connsiteX0" fmla="*/ 262199 w 3799029"/>
                    <a:gd name="connsiteY0" fmla="*/ 9754 h 656735"/>
                    <a:gd name="connsiteX1" fmla="*/ 3799029 w 3799029"/>
                    <a:gd name="connsiteY1" fmla="*/ 1128 h 656735"/>
                    <a:gd name="connsiteX2" fmla="*/ 3773150 w 3799029"/>
                    <a:gd name="connsiteY2" fmla="*/ 70139 h 656735"/>
                    <a:gd name="connsiteX3" fmla="*/ 3738645 w 3799029"/>
                    <a:gd name="connsiteY3" fmla="*/ 121897 h 656735"/>
                    <a:gd name="connsiteX4" fmla="*/ 3730018 w 3799029"/>
                    <a:gd name="connsiteY4" fmla="*/ 147777 h 656735"/>
                    <a:gd name="connsiteX5" fmla="*/ 3704139 w 3799029"/>
                    <a:gd name="connsiteY5" fmla="*/ 173656 h 656735"/>
                    <a:gd name="connsiteX6" fmla="*/ 3652380 w 3799029"/>
                    <a:gd name="connsiteY6" fmla="*/ 208162 h 656735"/>
                    <a:gd name="connsiteX7" fmla="*/ 3626501 w 3799029"/>
                    <a:gd name="connsiteY7" fmla="*/ 259920 h 656735"/>
                    <a:gd name="connsiteX8" fmla="*/ 3617875 w 3799029"/>
                    <a:gd name="connsiteY8" fmla="*/ 285799 h 656735"/>
                    <a:gd name="connsiteX9" fmla="*/ 3566116 w 3799029"/>
                    <a:gd name="connsiteY9" fmla="*/ 328931 h 656735"/>
                    <a:gd name="connsiteX10" fmla="*/ 3505731 w 3799029"/>
                    <a:gd name="connsiteY10" fmla="*/ 397943 h 656735"/>
                    <a:gd name="connsiteX11" fmla="*/ 3428094 w 3799029"/>
                    <a:gd name="connsiteY11" fmla="*/ 458328 h 656735"/>
                    <a:gd name="connsiteX12" fmla="*/ 3367709 w 3799029"/>
                    <a:gd name="connsiteY12" fmla="*/ 527339 h 656735"/>
                    <a:gd name="connsiteX13" fmla="*/ 3315950 w 3799029"/>
                    <a:gd name="connsiteY13" fmla="*/ 544592 h 656735"/>
                    <a:gd name="connsiteX14" fmla="*/ 3290071 w 3799029"/>
                    <a:gd name="connsiteY14" fmla="*/ 561845 h 656735"/>
                    <a:gd name="connsiteX15" fmla="*/ 3238312 w 3799029"/>
                    <a:gd name="connsiteY15" fmla="*/ 579097 h 656735"/>
                    <a:gd name="connsiteX16" fmla="*/ 3212433 w 3799029"/>
                    <a:gd name="connsiteY16" fmla="*/ 596350 h 656735"/>
                    <a:gd name="connsiteX17" fmla="*/ 3177928 w 3799029"/>
                    <a:gd name="connsiteY17" fmla="*/ 604977 h 656735"/>
                    <a:gd name="connsiteX18" fmla="*/ 3031279 w 3799029"/>
                    <a:gd name="connsiteY18" fmla="*/ 622229 h 656735"/>
                    <a:gd name="connsiteX19" fmla="*/ 2927762 w 3799029"/>
                    <a:gd name="connsiteY19" fmla="*/ 639482 h 656735"/>
                    <a:gd name="connsiteX20" fmla="*/ 2599958 w 3799029"/>
                    <a:gd name="connsiteY20" fmla="*/ 648109 h 656735"/>
                    <a:gd name="connsiteX21" fmla="*/ 2574079 w 3799029"/>
                    <a:gd name="connsiteY21" fmla="*/ 656735 h 656735"/>
                    <a:gd name="connsiteX22" fmla="*/ 2410177 w 3799029"/>
                    <a:gd name="connsiteY22" fmla="*/ 639482 h 656735"/>
                    <a:gd name="connsiteX23" fmla="*/ 2367045 w 3799029"/>
                    <a:gd name="connsiteY23" fmla="*/ 630856 h 656735"/>
                    <a:gd name="connsiteX24" fmla="*/ 2108252 w 3799029"/>
                    <a:gd name="connsiteY24" fmla="*/ 622229 h 656735"/>
                    <a:gd name="connsiteX25" fmla="*/ 1806328 w 3799029"/>
                    <a:gd name="connsiteY25" fmla="*/ 596350 h 656735"/>
                    <a:gd name="connsiteX26" fmla="*/ 1720063 w 3799029"/>
                    <a:gd name="connsiteY26" fmla="*/ 570471 h 656735"/>
                    <a:gd name="connsiteX27" fmla="*/ 1694184 w 3799029"/>
                    <a:gd name="connsiteY27" fmla="*/ 561845 h 656735"/>
                    <a:gd name="connsiteX28" fmla="*/ 1668305 w 3799029"/>
                    <a:gd name="connsiteY28" fmla="*/ 553218 h 656735"/>
                    <a:gd name="connsiteX29" fmla="*/ 1590667 w 3799029"/>
                    <a:gd name="connsiteY29" fmla="*/ 535965 h 656735"/>
                    <a:gd name="connsiteX30" fmla="*/ 1530282 w 3799029"/>
                    <a:gd name="connsiteY30" fmla="*/ 544592 h 656735"/>
                    <a:gd name="connsiteX31" fmla="*/ 1331875 w 3799029"/>
                    <a:gd name="connsiteY31" fmla="*/ 518712 h 656735"/>
                    <a:gd name="connsiteX32" fmla="*/ 1305995 w 3799029"/>
                    <a:gd name="connsiteY32" fmla="*/ 510086 h 656735"/>
                    <a:gd name="connsiteX33" fmla="*/ 1245611 w 3799029"/>
                    <a:gd name="connsiteY33" fmla="*/ 484207 h 656735"/>
                    <a:gd name="connsiteX34" fmla="*/ 1142094 w 3799029"/>
                    <a:gd name="connsiteY34" fmla="*/ 466954 h 656735"/>
                    <a:gd name="connsiteX35" fmla="*/ 1064456 w 3799029"/>
                    <a:gd name="connsiteY35" fmla="*/ 458328 h 656735"/>
                    <a:gd name="connsiteX36" fmla="*/ 1021324 w 3799029"/>
                    <a:gd name="connsiteY36" fmla="*/ 449701 h 656735"/>
                    <a:gd name="connsiteX37" fmla="*/ 952312 w 3799029"/>
                    <a:gd name="connsiteY37" fmla="*/ 441075 h 656735"/>
                    <a:gd name="connsiteX38" fmla="*/ 857422 w 3799029"/>
                    <a:gd name="connsiteY38" fmla="*/ 423822 h 656735"/>
                    <a:gd name="connsiteX39" fmla="*/ 788411 w 3799029"/>
                    <a:gd name="connsiteY39" fmla="*/ 397943 h 656735"/>
                    <a:gd name="connsiteX40" fmla="*/ 710773 w 3799029"/>
                    <a:gd name="connsiteY40" fmla="*/ 380690 h 656735"/>
                    <a:gd name="connsiteX41" fmla="*/ 667641 w 3799029"/>
                    <a:gd name="connsiteY41" fmla="*/ 363437 h 656735"/>
                    <a:gd name="connsiteX42" fmla="*/ 624509 w 3799029"/>
                    <a:gd name="connsiteY42" fmla="*/ 354811 h 656735"/>
                    <a:gd name="connsiteX43" fmla="*/ 598629 w 3799029"/>
                    <a:gd name="connsiteY43" fmla="*/ 346184 h 656735"/>
                    <a:gd name="connsiteX44" fmla="*/ 564124 w 3799029"/>
                    <a:gd name="connsiteY44" fmla="*/ 337558 h 656735"/>
                    <a:gd name="connsiteX45" fmla="*/ 477860 w 3799029"/>
                    <a:gd name="connsiteY45" fmla="*/ 311679 h 656735"/>
                    <a:gd name="connsiteX46" fmla="*/ 469233 w 3799029"/>
                    <a:gd name="connsiteY46" fmla="*/ 285799 h 656735"/>
                    <a:gd name="connsiteX47" fmla="*/ 408848 w 3799029"/>
                    <a:gd name="connsiteY47" fmla="*/ 242667 h 656735"/>
                    <a:gd name="connsiteX48" fmla="*/ 382969 w 3799029"/>
                    <a:gd name="connsiteY48" fmla="*/ 216788 h 656735"/>
                    <a:gd name="connsiteX49" fmla="*/ 374343 w 3799029"/>
                    <a:gd name="connsiteY49" fmla="*/ 182282 h 656735"/>
                    <a:gd name="connsiteX50" fmla="*/ 305331 w 3799029"/>
                    <a:gd name="connsiteY50" fmla="*/ 121897 h 656735"/>
                    <a:gd name="connsiteX51" fmla="*/ 279452 w 3799029"/>
                    <a:gd name="connsiteY51" fmla="*/ 104645 h 656735"/>
                    <a:gd name="connsiteX52" fmla="*/ 262199 w 3799029"/>
                    <a:gd name="connsiteY52" fmla="*/ 9754 h 656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99029" h="656735">
                      <a:moveTo>
                        <a:pt x="262199" y="9754"/>
                      </a:moveTo>
                      <a:cubicBezTo>
                        <a:pt x="848795" y="-7499"/>
                        <a:pt x="2620086" y="4003"/>
                        <a:pt x="3799029" y="1128"/>
                      </a:cubicBezTo>
                      <a:cubicBezTo>
                        <a:pt x="3790403" y="24132"/>
                        <a:pt x="3784137" y="48165"/>
                        <a:pt x="3773150" y="70139"/>
                      </a:cubicBezTo>
                      <a:cubicBezTo>
                        <a:pt x="3763877" y="88685"/>
                        <a:pt x="3745202" y="102226"/>
                        <a:pt x="3738645" y="121897"/>
                      </a:cubicBezTo>
                      <a:cubicBezTo>
                        <a:pt x="3735769" y="130524"/>
                        <a:pt x="3735062" y="140211"/>
                        <a:pt x="3730018" y="147777"/>
                      </a:cubicBezTo>
                      <a:cubicBezTo>
                        <a:pt x="3723251" y="157928"/>
                        <a:pt x="3713769" y="166166"/>
                        <a:pt x="3704139" y="173656"/>
                      </a:cubicBezTo>
                      <a:cubicBezTo>
                        <a:pt x="3687771" y="186386"/>
                        <a:pt x="3652380" y="208162"/>
                        <a:pt x="3652380" y="208162"/>
                      </a:cubicBezTo>
                      <a:cubicBezTo>
                        <a:pt x="3630698" y="273209"/>
                        <a:pt x="3659946" y="193031"/>
                        <a:pt x="3626501" y="259920"/>
                      </a:cubicBezTo>
                      <a:cubicBezTo>
                        <a:pt x="3622435" y="268053"/>
                        <a:pt x="3622919" y="278233"/>
                        <a:pt x="3617875" y="285799"/>
                      </a:cubicBezTo>
                      <a:cubicBezTo>
                        <a:pt x="3604590" y="305726"/>
                        <a:pt x="3585213" y="316200"/>
                        <a:pt x="3566116" y="328931"/>
                      </a:cubicBezTo>
                      <a:cubicBezTo>
                        <a:pt x="3494493" y="436368"/>
                        <a:pt x="3564548" y="345662"/>
                        <a:pt x="3505731" y="397943"/>
                      </a:cubicBezTo>
                      <a:cubicBezTo>
                        <a:pt x="3435904" y="460011"/>
                        <a:pt x="3481457" y="440539"/>
                        <a:pt x="3428094" y="458328"/>
                      </a:cubicBezTo>
                      <a:cubicBezTo>
                        <a:pt x="3405999" y="491470"/>
                        <a:pt x="3401760" y="512205"/>
                        <a:pt x="3367709" y="527339"/>
                      </a:cubicBezTo>
                      <a:cubicBezTo>
                        <a:pt x="3351090" y="534725"/>
                        <a:pt x="3331082" y="534504"/>
                        <a:pt x="3315950" y="544592"/>
                      </a:cubicBezTo>
                      <a:cubicBezTo>
                        <a:pt x="3307324" y="550343"/>
                        <a:pt x="3299545" y="557634"/>
                        <a:pt x="3290071" y="561845"/>
                      </a:cubicBezTo>
                      <a:cubicBezTo>
                        <a:pt x="3273452" y="569231"/>
                        <a:pt x="3238312" y="579097"/>
                        <a:pt x="3238312" y="579097"/>
                      </a:cubicBezTo>
                      <a:cubicBezTo>
                        <a:pt x="3229686" y="584848"/>
                        <a:pt x="3221962" y="592266"/>
                        <a:pt x="3212433" y="596350"/>
                      </a:cubicBezTo>
                      <a:cubicBezTo>
                        <a:pt x="3201536" y="601020"/>
                        <a:pt x="3189328" y="601720"/>
                        <a:pt x="3177928" y="604977"/>
                      </a:cubicBezTo>
                      <a:cubicBezTo>
                        <a:pt x="3099509" y="627383"/>
                        <a:pt x="3224368" y="608437"/>
                        <a:pt x="3031279" y="622229"/>
                      </a:cubicBezTo>
                      <a:cubicBezTo>
                        <a:pt x="2987833" y="636712"/>
                        <a:pt x="2994004" y="636663"/>
                        <a:pt x="2927762" y="639482"/>
                      </a:cubicBezTo>
                      <a:cubicBezTo>
                        <a:pt x="2818555" y="644129"/>
                        <a:pt x="2709226" y="645233"/>
                        <a:pt x="2599958" y="648109"/>
                      </a:cubicBezTo>
                      <a:cubicBezTo>
                        <a:pt x="2591332" y="650984"/>
                        <a:pt x="2583172" y="656735"/>
                        <a:pt x="2574079" y="656735"/>
                      </a:cubicBezTo>
                      <a:cubicBezTo>
                        <a:pt x="2535207" y="656735"/>
                        <a:pt x="2454980" y="646949"/>
                        <a:pt x="2410177" y="639482"/>
                      </a:cubicBezTo>
                      <a:cubicBezTo>
                        <a:pt x="2395714" y="637072"/>
                        <a:pt x="2381683" y="631692"/>
                        <a:pt x="2367045" y="630856"/>
                      </a:cubicBezTo>
                      <a:cubicBezTo>
                        <a:pt x="2280873" y="625932"/>
                        <a:pt x="2194516" y="625105"/>
                        <a:pt x="2108252" y="622229"/>
                      </a:cubicBezTo>
                      <a:cubicBezTo>
                        <a:pt x="1977337" y="578592"/>
                        <a:pt x="2074669" y="605604"/>
                        <a:pt x="1806328" y="596350"/>
                      </a:cubicBezTo>
                      <a:cubicBezTo>
                        <a:pt x="1754177" y="583313"/>
                        <a:pt x="1783073" y="591474"/>
                        <a:pt x="1720063" y="570471"/>
                      </a:cubicBezTo>
                      <a:lnTo>
                        <a:pt x="1694184" y="561845"/>
                      </a:lnTo>
                      <a:cubicBezTo>
                        <a:pt x="1685558" y="558969"/>
                        <a:pt x="1677127" y="555423"/>
                        <a:pt x="1668305" y="553218"/>
                      </a:cubicBezTo>
                      <a:cubicBezTo>
                        <a:pt x="1619575" y="541036"/>
                        <a:pt x="1645425" y="546917"/>
                        <a:pt x="1590667" y="535965"/>
                      </a:cubicBezTo>
                      <a:cubicBezTo>
                        <a:pt x="1570539" y="538841"/>
                        <a:pt x="1550598" y="545405"/>
                        <a:pt x="1530282" y="544592"/>
                      </a:cubicBezTo>
                      <a:cubicBezTo>
                        <a:pt x="1497588" y="543284"/>
                        <a:pt x="1387457" y="532608"/>
                        <a:pt x="1331875" y="518712"/>
                      </a:cubicBezTo>
                      <a:cubicBezTo>
                        <a:pt x="1323053" y="516507"/>
                        <a:pt x="1314353" y="513668"/>
                        <a:pt x="1305995" y="510086"/>
                      </a:cubicBezTo>
                      <a:cubicBezTo>
                        <a:pt x="1271423" y="495270"/>
                        <a:pt x="1277986" y="492301"/>
                        <a:pt x="1245611" y="484207"/>
                      </a:cubicBezTo>
                      <a:cubicBezTo>
                        <a:pt x="1215477" y="476673"/>
                        <a:pt x="1171320" y="470607"/>
                        <a:pt x="1142094" y="466954"/>
                      </a:cubicBezTo>
                      <a:cubicBezTo>
                        <a:pt x="1116256" y="463724"/>
                        <a:pt x="1090233" y="462010"/>
                        <a:pt x="1064456" y="458328"/>
                      </a:cubicBezTo>
                      <a:cubicBezTo>
                        <a:pt x="1049941" y="456254"/>
                        <a:pt x="1035816" y="451930"/>
                        <a:pt x="1021324" y="449701"/>
                      </a:cubicBezTo>
                      <a:cubicBezTo>
                        <a:pt x="998411" y="446176"/>
                        <a:pt x="975262" y="444354"/>
                        <a:pt x="952312" y="441075"/>
                      </a:cubicBezTo>
                      <a:cubicBezTo>
                        <a:pt x="913702" y="435559"/>
                        <a:pt x="894560" y="431249"/>
                        <a:pt x="857422" y="423822"/>
                      </a:cubicBezTo>
                      <a:cubicBezTo>
                        <a:pt x="844222" y="418542"/>
                        <a:pt x="806446" y="402452"/>
                        <a:pt x="788411" y="397943"/>
                      </a:cubicBezTo>
                      <a:cubicBezTo>
                        <a:pt x="761080" y="391110"/>
                        <a:pt x="737326" y="389541"/>
                        <a:pt x="710773" y="380690"/>
                      </a:cubicBezTo>
                      <a:cubicBezTo>
                        <a:pt x="696083" y="375793"/>
                        <a:pt x="682473" y="367887"/>
                        <a:pt x="667641" y="363437"/>
                      </a:cubicBezTo>
                      <a:cubicBezTo>
                        <a:pt x="653597" y="359224"/>
                        <a:pt x="638733" y="358367"/>
                        <a:pt x="624509" y="354811"/>
                      </a:cubicBezTo>
                      <a:cubicBezTo>
                        <a:pt x="615687" y="352606"/>
                        <a:pt x="607372" y="348682"/>
                        <a:pt x="598629" y="346184"/>
                      </a:cubicBezTo>
                      <a:cubicBezTo>
                        <a:pt x="587230" y="342927"/>
                        <a:pt x="575480" y="340965"/>
                        <a:pt x="564124" y="337558"/>
                      </a:cubicBezTo>
                      <a:cubicBezTo>
                        <a:pt x="459115" y="306055"/>
                        <a:pt x="557390" y="331561"/>
                        <a:pt x="477860" y="311679"/>
                      </a:cubicBezTo>
                      <a:cubicBezTo>
                        <a:pt x="474984" y="303052"/>
                        <a:pt x="475054" y="292785"/>
                        <a:pt x="469233" y="285799"/>
                      </a:cubicBezTo>
                      <a:cubicBezTo>
                        <a:pt x="455106" y="268846"/>
                        <a:pt x="426014" y="256972"/>
                        <a:pt x="408848" y="242667"/>
                      </a:cubicBezTo>
                      <a:cubicBezTo>
                        <a:pt x="399476" y="234857"/>
                        <a:pt x="391595" y="225414"/>
                        <a:pt x="382969" y="216788"/>
                      </a:cubicBezTo>
                      <a:cubicBezTo>
                        <a:pt x="380094" y="205286"/>
                        <a:pt x="379013" y="193179"/>
                        <a:pt x="374343" y="182282"/>
                      </a:cubicBezTo>
                      <a:cubicBezTo>
                        <a:pt x="359966" y="148736"/>
                        <a:pt x="336959" y="142982"/>
                        <a:pt x="305331" y="121897"/>
                      </a:cubicBezTo>
                      <a:lnTo>
                        <a:pt x="279452" y="104645"/>
                      </a:lnTo>
                      <a:cubicBezTo>
                        <a:pt x="252629" y="64410"/>
                        <a:pt x="-324397" y="27007"/>
                        <a:pt x="262199" y="9754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1708030" y="4826001"/>
                  <a:ext cx="612476" cy="4313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" name="Freeform 2"/>
              <p:cNvSpPr/>
              <p:nvPr/>
            </p:nvSpPr>
            <p:spPr>
              <a:xfrm>
                <a:off x="1733909" y="3516618"/>
                <a:ext cx="5408763" cy="1340054"/>
              </a:xfrm>
              <a:custGeom>
                <a:avLst/>
                <a:gdLst>
                  <a:gd name="connsiteX0" fmla="*/ 0 w 7099540"/>
                  <a:gd name="connsiteY0" fmla="*/ 41515 h 1834720"/>
                  <a:gd name="connsiteX1" fmla="*/ 724619 w 7099540"/>
                  <a:gd name="connsiteY1" fmla="*/ 214044 h 1834720"/>
                  <a:gd name="connsiteX2" fmla="*/ 1112807 w 7099540"/>
                  <a:gd name="connsiteY2" fmla="*/ 904157 h 1834720"/>
                  <a:gd name="connsiteX3" fmla="*/ 1725283 w 7099540"/>
                  <a:gd name="connsiteY3" fmla="*/ 1438995 h 1834720"/>
                  <a:gd name="connsiteX4" fmla="*/ 3347049 w 7099540"/>
                  <a:gd name="connsiteY4" fmla="*/ 1740919 h 1834720"/>
                  <a:gd name="connsiteX5" fmla="*/ 5184475 w 7099540"/>
                  <a:gd name="connsiteY5" fmla="*/ 1723666 h 1834720"/>
                  <a:gd name="connsiteX6" fmla="*/ 6098875 w 7099540"/>
                  <a:gd name="connsiteY6" fmla="*/ 472836 h 1834720"/>
                  <a:gd name="connsiteX7" fmla="*/ 6461185 w 7099540"/>
                  <a:gd name="connsiteY7" fmla="*/ 50142 h 1834720"/>
                  <a:gd name="connsiteX8" fmla="*/ 7099540 w 7099540"/>
                  <a:gd name="connsiteY8" fmla="*/ 24263 h 18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9540" h="1834720">
                    <a:moveTo>
                      <a:pt x="0" y="41515"/>
                    </a:moveTo>
                    <a:cubicBezTo>
                      <a:pt x="269575" y="55892"/>
                      <a:pt x="539151" y="70270"/>
                      <a:pt x="724619" y="214044"/>
                    </a:cubicBezTo>
                    <a:cubicBezTo>
                      <a:pt x="910087" y="357818"/>
                      <a:pt x="946030" y="699999"/>
                      <a:pt x="1112807" y="904157"/>
                    </a:cubicBezTo>
                    <a:cubicBezTo>
                      <a:pt x="1279584" y="1108315"/>
                      <a:pt x="1352909" y="1299535"/>
                      <a:pt x="1725283" y="1438995"/>
                    </a:cubicBezTo>
                    <a:cubicBezTo>
                      <a:pt x="2097657" y="1578455"/>
                      <a:pt x="2770517" y="1693474"/>
                      <a:pt x="3347049" y="1740919"/>
                    </a:cubicBezTo>
                    <a:cubicBezTo>
                      <a:pt x="3923581" y="1788364"/>
                      <a:pt x="4725837" y="1935013"/>
                      <a:pt x="5184475" y="1723666"/>
                    </a:cubicBezTo>
                    <a:cubicBezTo>
                      <a:pt x="5643113" y="1512319"/>
                      <a:pt x="5886090" y="751757"/>
                      <a:pt x="6098875" y="472836"/>
                    </a:cubicBezTo>
                    <a:cubicBezTo>
                      <a:pt x="6311660" y="193915"/>
                      <a:pt x="6294408" y="124904"/>
                      <a:pt x="6461185" y="50142"/>
                    </a:cubicBezTo>
                    <a:cubicBezTo>
                      <a:pt x="6627962" y="-24620"/>
                      <a:pt x="6863751" y="-179"/>
                      <a:pt x="7099540" y="24263"/>
                    </a:cubicBezTo>
                  </a:path>
                </a:pathLst>
              </a:custGeom>
              <a:noFill/>
              <a:ln w="95250">
                <a:solidFill>
                  <a:srgbClr val="00B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Rectangle 1"/>
              <p:cNvSpPr/>
              <p:nvPr/>
            </p:nvSpPr>
            <p:spPr>
              <a:xfrm flipV="1">
                <a:off x="1837426" y="3472612"/>
                <a:ext cx="5020573" cy="45719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282867" y="2179996"/>
              <a:ext cx="633828" cy="2116001"/>
              <a:chOff x="4249617" y="2145611"/>
              <a:chExt cx="633828" cy="2116001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4249617" y="2145611"/>
                <a:ext cx="633828" cy="2116001"/>
                <a:chOff x="4253954" y="2034553"/>
                <a:chExt cx="633828" cy="2116001"/>
              </a:xfrm>
            </p:grpSpPr>
            <p:grpSp>
              <p:nvGrpSpPr>
                <p:cNvPr id="40" name="Group 39"/>
                <p:cNvGrpSpPr/>
                <p:nvPr/>
              </p:nvGrpSpPr>
              <p:grpSpPr>
                <a:xfrm>
                  <a:off x="4253954" y="2040311"/>
                  <a:ext cx="570453" cy="2110243"/>
                  <a:chOff x="4253954" y="2040311"/>
                  <a:chExt cx="570453" cy="2110243"/>
                </a:xfrm>
              </p:grpSpPr>
              <p:sp>
                <p:nvSpPr>
                  <p:cNvPr id="9" name="Oval 8"/>
                  <p:cNvSpPr/>
                  <p:nvPr/>
                </p:nvSpPr>
                <p:spPr>
                  <a:xfrm>
                    <a:off x="4390845" y="2040311"/>
                    <a:ext cx="288000" cy="360000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 w="508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3" name="Straight Connector 12"/>
                  <p:cNvCxnSpPr>
                    <a:stCxn id="9" idx="4"/>
                  </p:cNvCxnSpPr>
                  <p:nvPr/>
                </p:nvCxnSpPr>
                <p:spPr>
                  <a:xfrm>
                    <a:off x="4534845" y="2400311"/>
                    <a:ext cx="8626" cy="670243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4543471" y="3070554"/>
                    <a:ext cx="56310" cy="540000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4599781" y="3610554"/>
                    <a:ext cx="8626" cy="540000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4608407" y="4150554"/>
                    <a:ext cx="216000" cy="0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4463540" y="3070554"/>
                    <a:ext cx="79932" cy="534904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4463539" y="3605458"/>
                    <a:ext cx="6393" cy="540291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4253954" y="4145749"/>
                    <a:ext cx="216000" cy="0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4657042" y="2243422"/>
                  <a:ext cx="230740" cy="245794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 flipV="1">
                  <a:off x="4701812" y="2034553"/>
                  <a:ext cx="185970" cy="212008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4341113" y="2495202"/>
                  <a:ext cx="76674" cy="373113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 flipV="1">
                  <a:off x="4341115" y="2868107"/>
                  <a:ext cx="162391" cy="209638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4467141" y="3080895"/>
                  <a:ext cx="39967" cy="137095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 flipV="1">
                  <a:off x="4599781" y="2034553"/>
                  <a:ext cx="102031" cy="1208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/>
              <p:cNvCxnSpPr/>
              <p:nvPr/>
            </p:nvCxnSpPr>
            <p:spPr>
              <a:xfrm flipV="1">
                <a:off x="4413450" y="2599915"/>
                <a:ext cx="239255" cy="2382"/>
              </a:xfrm>
              <a:prstGeom prst="line">
                <a:avLst/>
              </a:prstGeom>
              <a:ln w="5080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19975" y="350795"/>
            <a:ext cx="674084" cy="435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305" y="74718"/>
            <a:ext cx="1698245" cy="112389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plank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25" y="1231877"/>
            <a:ext cx="8407182" cy="39806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standing on a bridge he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plank of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756834"/>
            <a:ext cx="8285163" cy="504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How does the plank support people who weigh different amounts?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do: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97886" y="1231877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79382" y="1797485"/>
            <a:ext cx="324051" cy="732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79381" y="2704053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98711" y="4616177"/>
            <a:ext cx="324051" cy="629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79381" y="5334289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282" y="1797485"/>
            <a:ext cx="4140000" cy="73244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weight pushes on the plank and makes it bend a little bit.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37307" y="1797485"/>
            <a:ext cx="4140000" cy="73244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supports John’s weight without bending at all.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7282" y="4612011"/>
            <a:ext cx="8410025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friend joins him on the bridge and the plank goes down in the middle.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7282" y="269758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upwards force on John is the biggest force.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22294" y="2704052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downwards force on John is the biggest force.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7307" y="269758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on John are balanced.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79381" y="3650551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7282" y="36440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on John with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equal to his weight.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2294" y="365055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on John with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than his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7307" y="36440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on John with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smaller than his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0888" y="5326906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up with the same size force as before.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05900" y="53333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up with a bigger force than before.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74950" y="53333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pushes up with less force than before.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33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19975" y="350795"/>
            <a:ext cx="674084" cy="435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305" y="74718"/>
            <a:ext cx="1698245" cy="112389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plank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25" y="1231877"/>
            <a:ext cx="8407182" cy="39806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standing on a bridge he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plank of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97886" y="1231877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79382" y="1797485"/>
            <a:ext cx="324051" cy="732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79381" y="2704053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98711" y="4616177"/>
            <a:ext cx="324051" cy="629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79381" y="5334289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282" y="1797485"/>
            <a:ext cx="4140000" cy="73244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weight pushes on the plank and makes it bend a little bit.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37307" y="1797485"/>
            <a:ext cx="4140000" cy="73244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supports John’s weight without bending at all.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7282" y="4612011"/>
            <a:ext cx="8410025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John’s friend joins him on the bridge and the plank goes down in the middle.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7282" y="269758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upwards force on John is the biggest force.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22294" y="2704052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downwards force on John is the biggest force.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7307" y="269758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on John are balanced.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79381" y="3650551"/>
            <a:ext cx="324051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7282" y="36440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on John with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equal to his weight.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2294" y="3650550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pushes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John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than his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7307" y="36440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on John with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smaller than his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0888" y="5326906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up with the same size force as before.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05900" y="53333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plank pushes up with a bigger force than before.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74950" y="5333378"/>
            <a:ext cx="2700000" cy="79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plank pushes up with less force than before.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67282" y="1240868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58723" y="1797485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6273085" y="2711299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58723" y="3650550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567282" y="4626730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3409130" y="5327944"/>
            <a:ext cx="288000" cy="288000"/>
          </a:xfrm>
          <a:prstGeom prst="ellipse">
            <a:avLst/>
          </a:prstGeom>
          <a:solidFill>
            <a:srgbClr val="00B000">
              <a:alpha val="60000"/>
            </a:srgbClr>
          </a:solidFill>
          <a:ln>
            <a:solidFill>
              <a:srgbClr val="006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 Placeholder 16"/>
          <p:cNvSpPr txBox="1">
            <a:spLocks/>
          </p:cNvSpPr>
          <p:nvPr/>
        </p:nvSpPr>
        <p:spPr>
          <a:xfrm>
            <a:off x="457200" y="756834"/>
            <a:ext cx="8285163" cy="504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How does the plank support people who weigh different amounts?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do: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2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2" grpId="0" animBg="1"/>
      <p:bldP spid="35" grpId="0" animBg="1"/>
      <p:bldP spid="36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168</TotalTime>
  <Words>404</Words>
  <Application>Microsoft Office PowerPoint</Application>
  <PresentationFormat>On-screen Show (4:3)</PresentationFormat>
  <Paragraphs>48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2019-06-17T11:04:29Z</dcterms:created>
  <dcterms:modified xsi:type="dcterms:W3CDTF">2019-07-01T10:56:01Z</dcterms:modified>
</cp:coreProperties>
</file>